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3" r:id="rId2"/>
    <p:sldId id="277" r:id="rId3"/>
    <p:sldId id="278" r:id="rId4"/>
    <p:sldId id="279" r:id="rId5"/>
  </p:sldIdLst>
  <p:sldSz cx="12192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EDF1F7"/>
    <a:srgbClr val="2D8DC0"/>
    <a:srgbClr val="CDFCFF"/>
    <a:srgbClr val="FFF9FE"/>
    <a:srgbClr val="035DAA"/>
    <a:srgbClr val="8D8D8F"/>
    <a:srgbClr val="69676C"/>
    <a:srgbClr val="34A853"/>
    <a:srgbClr val="4285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7" autoAdjust="0"/>
    <p:restoredTop sz="94660"/>
  </p:normalViewPr>
  <p:slideViewPr>
    <p:cSldViewPr snapToGrid="0">
      <p:cViewPr>
        <p:scale>
          <a:sx n="110" d="100"/>
          <a:sy n="110" d="100"/>
        </p:scale>
        <p:origin x="39" y="-15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995312"/>
            <a:ext cx="10363200" cy="4244622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6403623"/>
            <a:ext cx="9144000" cy="2943577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CF888-FEEC-4970-AB4B-C404D641806A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C028-4F79-4D32-9CF8-089DDFEA4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410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CF888-FEEC-4970-AB4B-C404D641806A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C028-4F79-4D32-9CF8-089DDFEA4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526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649111"/>
            <a:ext cx="2628900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649111"/>
            <a:ext cx="7734300" cy="1033215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CF888-FEEC-4970-AB4B-C404D641806A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C028-4F79-4D32-9CF8-089DDFEA4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275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CF888-FEEC-4970-AB4B-C404D641806A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C028-4F79-4D32-9CF8-089DDFEA4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90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3039537"/>
            <a:ext cx="10515600" cy="5071532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8159048"/>
            <a:ext cx="10515600" cy="266699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CF888-FEEC-4970-AB4B-C404D641806A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C028-4F79-4D32-9CF8-089DDFEA4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415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3245556"/>
            <a:ext cx="5181600" cy="77357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3245556"/>
            <a:ext cx="5181600" cy="77357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CF888-FEEC-4970-AB4B-C404D641806A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C028-4F79-4D32-9CF8-089DDFEA4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479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49114"/>
            <a:ext cx="10515600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988734"/>
            <a:ext cx="5157787" cy="1464732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4453467"/>
            <a:ext cx="5157787" cy="65503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988734"/>
            <a:ext cx="5183188" cy="1464732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4453467"/>
            <a:ext cx="5183188" cy="65503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CF888-FEEC-4970-AB4B-C404D641806A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C028-4F79-4D32-9CF8-089DDFEA4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66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CF888-FEEC-4970-AB4B-C404D641806A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C028-4F79-4D32-9CF8-089DDFEA4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085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CF888-FEEC-4970-AB4B-C404D641806A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C028-4F79-4D32-9CF8-089DDFEA4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509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12800"/>
            <a:ext cx="3932237" cy="28448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755425"/>
            <a:ext cx="6172200" cy="8664222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3932237" cy="6776156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CF888-FEEC-4970-AB4B-C404D641806A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C028-4F79-4D32-9CF8-089DDFEA4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220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12800"/>
            <a:ext cx="3932237" cy="28448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755425"/>
            <a:ext cx="6172200" cy="8664222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3932237" cy="6776156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CF888-FEEC-4970-AB4B-C404D641806A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C028-4F79-4D32-9CF8-089DDFEA4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133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49114"/>
            <a:ext cx="10515600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245556"/>
            <a:ext cx="10515600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1300181"/>
            <a:ext cx="274320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CF888-FEEC-4970-AB4B-C404D641806A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1300181"/>
            <a:ext cx="411480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1300181"/>
            <a:ext cx="274320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0C028-4F79-4D32-9CF8-089DDFEA4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37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19ECE5-48AE-430F-BCAE-3D27C4F85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30"/>
          <a:stretch/>
        </p:blipFill>
        <p:spPr>
          <a:xfrm>
            <a:off x="3626829" y="4889268"/>
            <a:ext cx="2543312" cy="14962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7EDCB0-489A-41EB-ABF8-C5F913691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65" y="4889268"/>
            <a:ext cx="2479590" cy="14962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DB7647-E3EA-4909-B0AC-3F7D36E7D2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21" r="8715"/>
          <a:stretch/>
        </p:blipFill>
        <p:spPr>
          <a:xfrm>
            <a:off x="8400467" y="4889268"/>
            <a:ext cx="3314216" cy="2935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2A9D16-6E6A-48FE-B9CE-B7D5A5CAA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065" y="6545999"/>
            <a:ext cx="3832415" cy="12789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66DA13-7F62-4D45-95BD-17C62C6BFE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644" y="4889268"/>
            <a:ext cx="1873320" cy="14922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07A1DC-EB74-4D2D-9F51-2D7D889212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2983" y="6545999"/>
            <a:ext cx="3238981" cy="127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71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RI 2018">
            <a:extLst>
              <a:ext uri="{FF2B5EF4-FFF2-40B4-BE49-F238E27FC236}">
                <a16:creationId xmlns:a16="http://schemas.microsoft.com/office/drawing/2014/main" id="{E53322B1-D960-40B4-81F9-9FA896BB0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989" y="136705"/>
            <a:ext cx="12192000" cy="342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624417-2B48-471E-A79E-4C567AC0DD34}"/>
              </a:ext>
            </a:extLst>
          </p:cNvPr>
          <p:cNvSpPr/>
          <p:nvPr/>
        </p:nvSpPr>
        <p:spPr>
          <a:xfrm flipV="1">
            <a:off x="1312108" y="5715913"/>
            <a:ext cx="2496974" cy="2907958"/>
          </a:xfrm>
          <a:prstGeom prst="parallelogram">
            <a:avLst>
              <a:gd name="adj" fmla="val 63527"/>
            </a:avLst>
          </a:prstGeom>
          <a:solidFill>
            <a:schemeClr val="tx1"/>
          </a:solidFill>
          <a:ln w="28575">
            <a:solidFill>
              <a:srgbClr val="2D8D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E57F7682-6411-46DF-86A0-977769EC91D4}"/>
              </a:ext>
            </a:extLst>
          </p:cNvPr>
          <p:cNvSpPr/>
          <p:nvPr/>
        </p:nvSpPr>
        <p:spPr>
          <a:xfrm flipH="1" flipV="1">
            <a:off x="2917458" y="5715913"/>
            <a:ext cx="2496974" cy="2907958"/>
          </a:xfrm>
          <a:prstGeom prst="parallelogram">
            <a:avLst>
              <a:gd name="adj" fmla="val 63527"/>
            </a:avLst>
          </a:prstGeom>
          <a:solidFill>
            <a:schemeClr val="tx1"/>
          </a:solidFill>
          <a:ln w="28575">
            <a:solidFill>
              <a:srgbClr val="2D8D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D1CC84B3-34EB-4931-AC8F-E3DCEEA27EC7}"/>
              </a:ext>
            </a:extLst>
          </p:cNvPr>
          <p:cNvSpPr/>
          <p:nvPr/>
        </p:nvSpPr>
        <p:spPr>
          <a:xfrm flipV="1">
            <a:off x="4515464" y="5715913"/>
            <a:ext cx="2496974" cy="2907958"/>
          </a:xfrm>
          <a:prstGeom prst="parallelogram">
            <a:avLst>
              <a:gd name="adj" fmla="val 63527"/>
            </a:avLst>
          </a:prstGeom>
          <a:solidFill>
            <a:schemeClr val="tx1"/>
          </a:solidFill>
          <a:ln w="28575">
            <a:solidFill>
              <a:srgbClr val="2D8D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35DA5204-2012-497B-943C-1E7D7289A2B4}"/>
              </a:ext>
            </a:extLst>
          </p:cNvPr>
          <p:cNvSpPr/>
          <p:nvPr/>
        </p:nvSpPr>
        <p:spPr>
          <a:xfrm flipH="1" flipV="1">
            <a:off x="6120815" y="5715913"/>
            <a:ext cx="2496974" cy="2907958"/>
          </a:xfrm>
          <a:prstGeom prst="parallelogram">
            <a:avLst>
              <a:gd name="adj" fmla="val 63527"/>
            </a:avLst>
          </a:prstGeom>
          <a:solidFill>
            <a:schemeClr val="tx1"/>
          </a:solidFill>
          <a:ln w="28575">
            <a:solidFill>
              <a:srgbClr val="2D8D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3DD87FA4-8EC1-4C5F-AA2B-BB98653569FF}"/>
              </a:ext>
            </a:extLst>
          </p:cNvPr>
          <p:cNvSpPr/>
          <p:nvPr/>
        </p:nvSpPr>
        <p:spPr>
          <a:xfrm flipV="1">
            <a:off x="7726167" y="5715913"/>
            <a:ext cx="2496974" cy="2907958"/>
          </a:xfrm>
          <a:prstGeom prst="parallelogram">
            <a:avLst>
              <a:gd name="adj" fmla="val 63527"/>
            </a:avLst>
          </a:prstGeom>
          <a:solidFill>
            <a:schemeClr val="tx1"/>
          </a:solidFill>
          <a:ln w="28575">
            <a:solidFill>
              <a:srgbClr val="2D8D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9A5AA0B0-91AE-4D61-A865-8EFC742BE6B3}"/>
              </a:ext>
            </a:extLst>
          </p:cNvPr>
          <p:cNvSpPr/>
          <p:nvPr/>
        </p:nvSpPr>
        <p:spPr>
          <a:xfrm rot="7144988" flipV="1">
            <a:off x="3862381" y="6447213"/>
            <a:ext cx="1595424" cy="1843187"/>
          </a:xfrm>
          <a:prstGeom prst="parallelogram">
            <a:avLst>
              <a:gd name="adj" fmla="val 63527"/>
            </a:avLst>
          </a:prstGeom>
          <a:solidFill>
            <a:schemeClr val="tx1"/>
          </a:solidFill>
          <a:ln w="28575">
            <a:solidFill>
              <a:srgbClr val="2D8D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598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RI 2018">
            <a:extLst>
              <a:ext uri="{FF2B5EF4-FFF2-40B4-BE49-F238E27FC236}">
                <a16:creationId xmlns:a16="http://schemas.microsoft.com/office/drawing/2014/main" id="{E53322B1-D960-40B4-81F9-9FA896BB02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87" r="36301"/>
          <a:stretch/>
        </p:blipFill>
        <p:spPr bwMode="auto">
          <a:xfrm>
            <a:off x="2061498" y="1845276"/>
            <a:ext cx="7766243" cy="179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624417-2B48-471E-A79E-4C567AC0DD34}"/>
              </a:ext>
            </a:extLst>
          </p:cNvPr>
          <p:cNvSpPr/>
          <p:nvPr/>
        </p:nvSpPr>
        <p:spPr>
          <a:xfrm flipV="1">
            <a:off x="1312108" y="5715913"/>
            <a:ext cx="2496974" cy="2907958"/>
          </a:xfrm>
          <a:prstGeom prst="parallelogram">
            <a:avLst>
              <a:gd name="adj" fmla="val 63527"/>
            </a:avLst>
          </a:prstGeom>
          <a:solidFill>
            <a:srgbClr val="EDF1F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E57F7682-6411-46DF-86A0-977769EC91D4}"/>
              </a:ext>
            </a:extLst>
          </p:cNvPr>
          <p:cNvSpPr/>
          <p:nvPr/>
        </p:nvSpPr>
        <p:spPr>
          <a:xfrm flipH="1" flipV="1">
            <a:off x="2917458" y="5715913"/>
            <a:ext cx="2496974" cy="2907958"/>
          </a:xfrm>
          <a:prstGeom prst="parallelogram">
            <a:avLst>
              <a:gd name="adj" fmla="val 63527"/>
            </a:avLst>
          </a:prstGeom>
          <a:solidFill>
            <a:srgbClr val="EDF1F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D1CC84B3-34EB-4931-AC8F-E3DCEEA27EC7}"/>
              </a:ext>
            </a:extLst>
          </p:cNvPr>
          <p:cNvSpPr/>
          <p:nvPr/>
        </p:nvSpPr>
        <p:spPr>
          <a:xfrm flipV="1">
            <a:off x="4515464" y="5715913"/>
            <a:ext cx="2496974" cy="2907958"/>
          </a:xfrm>
          <a:prstGeom prst="parallelogram">
            <a:avLst>
              <a:gd name="adj" fmla="val 63527"/>
            </a:avLst>
          </a:prstGeom>
          <a:solidFill>
            <a:srgbClr val="EDF1F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35DA5204-2012-497B-943C-1E7D7289A2B4}"/>
              </a:ext>
            </a:extLst>
          </p:cNvPr>
          <p:cNvSpPr/>
          <p:nvPr/>
        </p:nvSpPr>
        <p:spPr>
          <a:xfrm flipH="1" flipV="1">
            <a:off x="6120815" y="5715913"/>
            <a:ext cx="2496974" cy="2907958"/>
          </a:xfrm>
          <a:prstGeom prst="parallelogram">
            <a:avLst>
              <a:gd name="adj" fmla="val 63527"/>
            </a:avLst>
          </a:prstGeom>
          <a:solidFill>
            <a:srgbClr val="EDF1F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3DD87FA4-8EC1-4C5F-AA2B-BB98653569FF}"/>
              </a:ext>
            </a:extLst>
          </p:cNvPr>
          <p:cNvSpPr/>
          <p:nvPr/>
        </p:nvSpPr>
        <p:spPr>
          <a:xfrm flipV="1">
            <a:off x="7726167" y="5715913"/>
            <a:ext cx="2496974" cy="2907958"/>
          </a:xfrm>
          <a:prstGeom prst="parallelogram">
            <a:avLst>
              <a:gd name="adj" fmla="val 63527"/>
            </a:avLst>
          </a:prstGeom>
          <a:gradFill flip="none" rotWithShape="1">
            <a:gsLst>
              <a:gs pos="58000">
                <a:srgbClr val="EDF1F7"/>
              </a:gs>
              <a:gs pos="100000">
                <a:srgbClr val="66FF33"/>
              </a:gs>
            </a:gsLst>
            <a:path path="circle">
              <a:fillToRect t="100000" r="100000"/>
            </a:path>
            <a:tileRect l="-100000" b="-100000"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9A5AA0B0-91AE-4D61-A865-8EFC742BE6B3}"/>
              </a:ext>
            </a:extLst>
          </p:cNvPr>
          <p:cNvSpPr/>
          <p:nvPr/>
        </p:nvSpPr>
        <p:spPr>
          <a:xfrm rot="7144988" flipV="1">
            <a:off x="3862381" y="6447213"/>
            <a:ext cx="1595424" cy="1843187"/>
          </a:xfrm>
          <a:prstGeom prst="parallelogram">
            <a:avLst>
              <a:gd name="adj" fmla="val 63527"/>
            </a:avLst>
          </a:prstGeom>
          <a:solidFill>
            <a:srgbClr val="EDF1F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606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it board&#10;&#10;Description generated with high confidence">
            <a:extLst>
              <a:ext uri="{FF2B5EF4-FFF2-40B4-BE49-F238E27FC236}">
                <a16:creationId xmlns:a16="http://schemas.microsoft.com/office/drawing/2014/main" id="{8750C6DD-A0D4-4B7C-BCB3-7AEE76F3F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70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70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4591</TotalTime>
  <Words>0</Words>
  <Application>Microsoft Office PowerPoint</Application>
  <PresentationFormat>Custom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Tathagata Chakraborti (Student)</dc:creator>
  <cp:lastModifiedBy>Tathagata Chakraborti (Student)</cp:lastModifiedBy>
  <cp:revision>123</cp:revision>
  <dcterms:created xsi:type="dcterms:W3CDTF">2017-07-30T22:35:45Z</dcterms:created>
  <dcterms:modified xsi:type="dcterms:W3CDTF">2017-10-12T02:45:26Z</dcterms:modified>
</cp:coreProperties>
</file>